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5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dirty="0"/>
              <a:t>3/18/2016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dirty="0"/>
              <a:t>3/18/2016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dirty="0"/>
              <a:t>3/18/2016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dirty="0"/>
              <a:t>3/18/2016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F6EE328-6AFF-436B-881F-213D56084544}" type="datetimeFigureOut">
              <a:rPr lang="en-US" dirty="0"/>
              <a:t>3/18/2016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dirty="0"/>
              <a:t>3/18/2016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dirty="0"/>
              <a:t>3/18/2016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dirty="0"/>
              <a:t>3/18/2016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dirty="0"/>
              <a:t>3/18/2016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dirty="0"/>
              <a:t>3/18/2016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dirty="0"/>
              <a:t>3/18/2016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2E37674-C1BA-4107-9B06-6D4CAC3A3DF5}" type="datetimeFigureOut">
              <a:rPr lang="en-US" dirty="0"/>
              <a:t>3/18/2016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math.au.dk/videnudveksling/besoegsservice/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Besøgsservice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Institut for Matematiske fag </a:t>
            </a:r>
            <a:br>
              <a:rPr lang="da-DK" dirty="0" smtClean="0"/>
            </a:br>
            <a:r>
              <a:rPr lang="da-DK" dirty="0" smtClean="0"/>
              <a:t>Kathrine Tang </a:t>
            </a:r>
            <a:r>
              <a:rPr lang="da-DK" dirty="0" err="1" smtClean="0"/>
              <a:t>Riewe</a:t>
            </a:r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870786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Hvor finder vi besøgsservice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Start </a:t>
            </a:r>
            <a:r>
              <a:rPr lang="da-DK" dirty="0" smtClean="0"/>
              <a:t>p</a:t>
            </a:r>
            <a:r>
              <a:rPr lang="da-DK" dirty="0"/>
              <a:t>å</a:t>
            </a:r>
            <a:r>
              <a:rPr lang="da-DK" dirty="0" smtClean="0"/>
              <a:t> </a:t>
            </a:r>
            <a:r>
              <a:rPr lang="da-DK" dirty="0"/>
              <a:t>“au.dk”</a:t>
            </a:r>
          </a:p>
          <a:p>
            <a:r>
              <a:rPr lang="da-DK" dirty="0"/>
              <a:t>Om AU</a:t>
            </a:r>
          </a:p>
          <a:p>
            <a:r>
              <a:rPr lang="da-DK" dirty="0"/>
              <a:t>Institutter (“Se en oversigt over institutterne”)</a:t>
            </a:r>
          </a:p>
          <a:p>
            <a:r>
              <a:rPr lang="da-DK" dirty="0"/>
              <a:t>Matematik, Institut for</a:t>
            </a:r>
          </a:p>
          <a:p>
            <a:r>
              <a:rPr lang="da-DK" dirty="0" err="1"/>
              <a:t>Videnudveksling</a:t>
            </a:r>
            <a:endParaRPr lang="da-DK" dirty="0"/>
          </a:p>
          <a:p>
            <a:r>
              <a:rPr lang="da-DK" dirty="0" smtClean="0"/>
              <a:t>Besøgsservice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da-DK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da-DK" b="1" dirty="0" smtClean="0">
                <a:solidFill>
                  <a:schemeClr val="accent5">
                    <a:lumMod val="75000"/>
                  </a:schemeClr>
                </a:solidFill>
              </a:rPr>
              <a:t>http</a:t>
            </a:r>
            <a:r>
              <a:rPr lang="da-DK" b="1" dirty="0">
                <a:solidFill>
                  <a:schemeClr val="accent5">
                    <a:lumMod val="75000"/>
                  </a:schemeClr>
                </a:solidFill>
              </a:rPr>
              <a:t>://math.au.dk/videnudveksling/besoegsservice/</a:t>
            </a:r>
          </a:p>
          <a:p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…Eller </a:t>
            </a:r>
            <a:r>
              <a:rPr lang="da-DK" dirty="0"/>
              <a:t>søg </a:t>
            </a:r>
            <a:r>
              <a:rPr lang="da-DK" dirty="0" smtClean="0"/>
              <a:t>pa </a:t>
            </a:r>
            <a:r>
              <a:rPr lang="da-DK" dirty="0"/>
              <a:t>Google: “</a:t>
            </a:r>
            <a:r>
              <a:rPr lang="da-DK" dirty="0" smtClean="0"/>
              <a:t>Besøgsservice matematik au”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037706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Book et besøg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I kan booke et besøg på </a:t>
            </a:r>
            <a:r>
              <a:rPr lang="da-DK" dirty="0">
                <a:hlinkClick r:id="rId2"/>
              </a:rPr>
              <a:t>http://</a:t>
            </a:r>
            <a:r>
              <a:rPr lang="da-DK" dirty="0" smtClean="0">
                <a:hlinkClick r:id="rId2"/>
              </a:rPr>
              <a:t>math.au.dk/videnudveksling/besoegsservice/</a:t>
            </a:r>
            <a:r>
              <a:rPr lang="da-DK" dirty="0"/>
              <a:t> </a:t>
            </a:r>
            <a:r>
              <a:rPr lang="da-DK" dirty="0" smtClean="0"/>
              <a:t>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Angiv gerne ønske om dag og emne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Jeg vil finde foredragsholdere og sammensætte et program i samarbejde med jer.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762343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Tak for jeres tid! </a:t>
            </a:r>
            <a:endParaRPr lang="da-DK" dirty="0"/>
          </a:p>
        </p:txBody>
      </p:sp>
      <p:pic>
        <p:nvPicPr>
          <p:cNvPr id="6" name="Pladsholder til billede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9" b="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13818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Oversigt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da-DK" dirty="0" smtClean="0"/>
              <a:t>Hvem er vi i besøgsservice?</a:t>
            </a:r>
          </a:p>
          <a:p>
            <a:pPr>
              <a:lnSpc>
                <a:spcPct val="200000"/>
              </a:lnSpc>
            </a:pPr>
            <a:r>
              <a:rPr lang="da-DK" dirty="0"/>
              <a:t>Hvad tilbyder vi i besøgsservice? </a:t>
            </a:r>
          </a:p>
          <a:p>
            <a:pPr lvl="1">
              <a:lnSpc>
                <a:spcPct val="200000"/>
              </a:lnSpc>
            </a:pPr>
            <a:r>
              <a:rPr lang="da-DK" dirty="0"/>
              <a:t>Studerende for en dag </a:t>
            </a:r>
          </a:p>
          <a:p>
            <a:pPr lvl="1">
              <a:lnSpc>
                <a:spcPct val="200000"/>
              </a:lnSpc>
            </a:pPr>
            <a:r>
              <a:rPr lang="da-DK" dirty="0"/>
              <a:t>Studiepraktik </a:t>
            </a:r>
          </a:p>
          <a:p>
            <a:pPr lvl="1">
              <a:lnSpc>
                <a:spcPct val="200000"/>
              </a:lnSpc>
            </a:pPr>
            <a:r>
              <a:rPr lang="da-DK" dirty="0"/>
              <a:t>U-</a:t>
            </a:r>
            <a:r>
              <a:rPr lang="da-DK" dirty="0" err="1"/>
              <a:t>days</a:t>
            </a:r>
            <a:r>
              <a:rPr lang="da-DK" dirty="0"/>
              <a:t> </a:t>
            </a:r>
          </a:p>
          <a:p>
            <a:pPr lvl="1">
              <a:lnSpc>
                <a:spcPct val="200000"/>
              </a:lnSpc>
            </a:pPr>
            <a:r>
              <a:rPr lang="da-DK" dirty="0"/>
              <a:t>Besøg og </a:t>
            </a:r>
            <a:r>
              <a:rPr lang="da-DK" dirty="0" smtClean="0"/>
              <a:t>foredrag </a:t>
            </a:r>
            <a:endParaRPr lang="da-DK" dirty="0"/>
          </a:p>
          <a:p>
            <a:pPr>
              <a:lnSpc>
                <a:spcPct val="200000"/>
              </a:lnSpc>
            </a:pPr>
            <a:r>
              <a:rPr lang="da-DK" dirty="0" smtClean="0"/>
              <a:t>Hvor finder man besøgsservice?</a:t>
            </a:r>
          </a:p>
          <a:p>
            <a:pPr>
              <a:lnSpc>
                <a:spcPct val="200000"/>
              </a:lnSpc>
            </a:pPr>
            <a:r>
              <a:rPr lang="da-DK" dirty="0" smtClean="0"/>
              <a:t>Book et besøg  </a:t>
            </a:r>
          </a:p>
          <a:p>
            <a:pPr lvl="1">
              <a:lnSpc>
                <a:spcPct val="200000"/>
              </a:lnSpc>
            </a:pP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a-DK" dirty="0" smtClean="0"/>
              <a:t>Hvad jeg vil snakke om i dag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489817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Hvem er vi? </a:t>
            </a:r>
            <a:endParaRPr lang="da-DK" dirty="0"/>
          </a:p>
        </p:txBody>
      </p:sp>
      <p:pic>
        <p:nvPicPr>
          <p:cNvPr id="5" name="Pladsholder til billed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4" r="15944"/>
          <a:stretch>
            <a:fillRect/>
          </a:stretch>
        </p:blipFill>
        <p:spPr>
          <a:xfrm rot="10800000">
            <a:off x="0" y="0"/>
            <a:ext cx="8304213" cy="6858000"/>
          </a:xfrm>
        </p:spPr>
      </p:pic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Formidlere helt fra 1. års- til PHD-studerende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”Rene” matematikkere, matematik-økonomer og statistikere </a:t>
            </a:r>
          </a:p>
        </p:txBody>
      </p:sp>
    </p:spTree>
    <p:extLst>
      <p:ext uri="{BB962C8B-B14F-4D97-AF65-F5344CB8AC3E}">
        <p14:creationId xmlns:p14="http://schemas.microsoft.com/office/powerpoint/2010/main" val="21458694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 kan vi?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da-DK" dirty="0" smtClean="0"/>
              <a:t>Oplæg om orientering af studiet og studielivet </a:t>
            </a:r>
          </a:p>
          <a:p>
            <a:pPr>
              <a:lnSpc>
                <a:spcPct val="200000"/>
              </a:lnSpc>
            </a:pPr>
            <a:r>
              <a:rPr lang="da-DK" dirty="0" smtClean="0"/>
              <a:t>Rundvisning </a:t>
            </a:r>
          </a:p>
          <a:p>
            <a:pPr>
              <a:lnSpc>
                <a:spcPct val="200000"/>
              </a:lnSpc>
            </a:pPr>
            <a:r>
              <a:rPr lang="da-DK" dirty="0" smtClean="0"/>
              <a:t>Studerende for en dag </a:t>
            </a:r>
          </a:p>
          <a:p>
            <a:pPr>
              <a:lnSpc>
                <a:spcPct val="200000"/>
              </a:lnSpc>
            </a:pPr>
            <a:r>
              <a:rPr lang="da-DK" dirty="0" smtClean="0"/>
              <a:t>Studiepraktik </a:t>
            </a:r>
            <a:endParaRPr lang="da-DK" dirty="0" smtClean="0"/>
          </a:p>
          <a:p>
            <a:pPr>
              <a:lnSpc>
                <a:spcPct val="200000"/>
              </a:lnSpc>
            </a:pPr>
            <a:r>
              <a:rPr lang="da-DK" dirty="0" smtClean="0"/>
              <a:t>U-</a:t>
            </a:r>
            <a:r>
              <a:rPr lang="da-DK" dirty="0" err="1" smtClean="0"/>
              <a:t>days</a:t>
            </a:r>
            <a:endParaRPr lang="da-DK" dirty="0" smtClean="0"/>
          </a:p>
          <a:p>
            <a:pPr>
              <a:lnSpc>
                <a:spcPct val="200000"/>
              </a:lnSpc>
            </a:pPr>
            <a:r>
              <a:rPr lang="da-DK" dirty="0" smtClean="0"/>
              <a:t>Faglige og inspirerende foredrag </a:t>
            </a:r>
          </a:p>
          <a:p>
            <a:pPr lvl="1">
              <a:lnSpc>
                <a:spcPct val="200000"/>
              </a:lnSpc>
            </a:pPr>
            <a:r>
              <a:rPr lang="da-DK" dirty="0" smtClean="0"/>
              <a:t>Evt. med opgaveregning </a:t>
            </a:r>
            <a:endParaRPr lang="da-DK" dirty="0"/>
          </a:p>
          <a:p>
            <a:pPr lvl="1">
              <a:lnSpc>
                <a:spcPct val="200000"/>
              </a:lnSpc>
            </a:pPr>
            <a:endParaRPr lang="da-DK" dirty="0" smtClean="0"/>
          </a:p>
          <a:p>
            <a:pPr lvl="1">
              <a:lnSpc>
                <a:spcPct val="200000"/>
              </a:lnSpc>
            </a:pP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71251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Studerende for en dag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da-DK" dirty="0"/>
              <a:t>Følger en 1. års-studerende en hel dag</a:t>
            </a:r>
          </a:p>
          <a:p>
            <a:pPr lvl="1">
              <a:lnSpc>
                <a:spcPct val="200000"/>
              </a:lnSpc>
            </a:pPr>
            <a:r>
              <a:rPr lang="da-DK" dirty="0"/>
              <a:t>Til forelæsninger og til teoretiske øvelser </a:t>
            </a:r>
          </a:p>
          <a:p>
            <a:pPr>
              <a:lnSpc>
                <a:spcPct val="200000"/>
              </a:lnSpc>
            </a:pPr>
            <a:r>
              <a:rPr lang="da-DK" dirty="0"/>
              <a:t>Få indblik i en hverdag som studerende </a:t>
            </a:r>
          </a:p>
          <a:p>
            <a:pPr>
              <a:lnSpc>
                <a:spcPct val="200000"/>
              </a:lnSpc>
            </a:pPr>
            <a:r>
              <a:rPr lang="da-DK" dirty="0"/>
              <a:t>Mulighed for at stille alle sine spørgsmål </a:t>
            </a:r>
          </a:p>
          <a:p>
            <a:pPr>
              <a:lnSpc>
                <a:spcPct val="200000"/>
              </a:lnSpc>
            </a:pPr>
            <a:r>
              <a:rPr lang="da-DK" dirty="0" smtClean="0"/>
              <a:t>Tilmelding er åben! 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984666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Studiepraktik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da-DK" dirty="0"/>
              <a:t>Hvert å</a:t>
            </a:r>
            <a:r>
              <a:rPr lang="da-DK" dirty="0" smtClean="0"/>
              <a:t>r </a:t>
            </a:r>
            <a:r>
              <a:rPr lang="da-DK" dirty="0"/>
              <a:t>i midten af oktober </a:t>
            </a:r>
            <a:endParaRPr lang="da-DK" dirty="0" smtClean="0"/>
          </a:p>
          <a:p>
            <a:pPr>
              <a:lnSpc>
                <a:spcPct val="200000"/>
              </a:lnSpc>
            </a:pPr>
            <a:r>
              <a:rPr lang="da-DK" dirty="0" smtClean="0"/>
              <a:t>For elever i gan</a:t>
            </a:r>
            <a:r>
              <a:rPr lang="da-DK" dirty="0" smtClean="0"/>
              <a:t>g eller færdig med ungdomsuddannelsen eller med erhvervsfaglig baggrund </a:t>
            </a:r>
            <a:endParaRPr lang="da-DK" dirty="0" smtClean="0"/>
          </a:p>
          <a:p>
            <a:pPr>
              <a:lnSpc>
                <a:spcPct val="200000"/>
              </a:lnSpc>
            </a:pPr>
            <a:r>
              <a:rPr lang="da-DK" dirty="0" smtClean="0"/>
              <a:t>Mulighed for at afprøve og </a:t>
            </a:r>
            <a:r>
              <a:rPr lang="da-DK" dirty="0" smtClean="0"/>
              <a:t>o</a:t>
            </a:r>
            <a:r>
              <a:rPr lang="da-DK" dirty="0" smtClean="0"/>
              <a:t>pleve </a:t>
            </a:r>
            <a:r>
              <a:rPr lang="da-DK" dirty="0" smtClean="0"/>
              <a:t>studiet </a:t>
            </a:r>
          </a:p>
          <a:p>
            <a:pPr>
              <a:lnSpc>
                <a:spcPct val="200000"/>
              </a:lnSpc>
            </a:pPr>
            <a:r>
              <a:rPr lang="da-DK" dirty="0" smtClean="0"/>
              <a:t>Mød alle uddannelserne 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a-DK" dirty="0"/>
              <a:t>Læs mere på </a:t>
            </a:r>
            <a:r>
              <a:rPr lang="da-DK" dirty="0" smtClean="0"/>
              <a:t>www.studiepraktik.nu 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393706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U-</a:t>
            </a:r>
            <a:r>
              <a:rPr lang="da-DK" dirty="0" err="1" smtClean="0"/>
              <a:t>days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</a:pPr>
            <a:r>
              <a:rPr lang="da-DK" dirty="0"/>
              <a:t>Hvert å</a:t>
            </a:r>
            <a:r>
              <a:rPr lang="da-DK" dirty="0" smtClean="0"/>
              <a:t>r </a:t>
            </a:r>
            <a:r>
              <a:rPr lang="da-DK" dirty="0"/>
              <a:t>omkring 1. marts</a:t>
            </a:r>
          </a:p>
          <a:p>
            <a:pPr>
              <a:lnSpc>
                <a:spcPct val="200000"/>
              </a:lnSpc>
            </a:pPr>
            <a:r>
              <a:rPr lang="da-DK" dirty="0" smtClean="0"/>
              <a:t>Fredag - </a:t>
            </a:r>
            <a:r>
              <a:rPr lang="da-DK" dirty="0"/>
              <a:t>Lørdag</a:t>
            </a:r>
          </a:p>
          <a:p>
            <a:pPr>
              <a:lnSpc>
                <a:spcPct val="200000"/>
              </a:lnSpc>
            </a:pPr>
            <a:r>
              <a:rPr lang="da-DK" dirty="0"/>
              <a:t>Alle uddannelser</a:t>
            </a:r>
          </a:p>
          <a:p>
            <a:pPr>
              <a:lnSpc>
                <a:spcPct val="200000"/>
              </a:lnSpc>
            </a:pPr>
            <a:r>
              <a:rPr lang="da-DK" dirty="0" smtClean="0"/>
              <a:t>Foredrag, studieorientering </a:t>
            </a:r>
            <a:r>
              <a:rPr lang="da-DK" dirty="0"/>
              <a:t>og </a:t>
            </a:r>
            <a:r>
              <a:rPr lang="da-DK" dirty="0" err="1" smtClean="0"/>
              <a:t>sciencemesse</a:t>
            </a:r>
            <a:endParaRPr lang="da-DK" dirty="0" smtClean="0"/>
          </a:p>
          <a:p>
            <a:pPr>
              <a:lnSpc>
                <a:spcPct val="200000"/>
              </a:lnSpc>
            </a:pPr>
            <a:r>
              <a:rPr lang="da-DK" dirty="0" smtClean="0"/>
              <a:t>Program 2015 </a:t>
            </a:r>
          </a:p>
          <a:p>
            <a:pPr marL="274320" lvl="1" indent="0">
              <a:lnSpc>
                <a:spcPct val="200000"/>
              </a:lnSpc>
              <a:buNone/>
            </a:pPr>
            <a:r>
              <a:rPr lang="da-DK" b="1" dirty="0"/>
              <a:t>Lørdag den 27. februar</a:t>
            </a:r>
            <a:r>
              <a:rPr lang="da-DK" dirty="0"/>
              <a:t/>
            </a:r>
            <a:br>
              <a:rPr lang="da-DK" dirty="0"/>
            </a:br>
            <a:r>
              <a:rPr lang="da-DK" sz="1400" dirty="0"/>
              <a:t>10:00 - 10:45: Karriereoplæg - K4N DU 1NT3GR3R3 M473MA71K M3D D3N V1RK3L163 V3RD3N? </a:t>
            </a:r>
            <a:r>
              <a:rPr lang="da-DK" sz="1400" dirty="0"/>
              <a:t/>
            </a:r>
            <a:br>
              <a:rPr lang="da-DK" sz="1400" dirty="0"/>
            </a:br>
            <a:r>
              <a:rPr lang="da-DK" sz="1400" dirty="0"/>
              <a:t>11:00 - 11:45: Information om studiet - ved studievejleder </a:t>
            </a:r>
            <a:r>
              <a:rPr lang="da-DK" sz="1400" dirty="0"/>
              <a:t/>
            </a:r>
            <a:br>
              <a:rPr lang="da-DK" sz="1400" dirty="0"/>
            </a:br>
            <a:r>
              <a:rPr lang="da-DK" sz="1400" dirty="0"/>
              <a:t>13:00 - 13:45: Fagligt foredrag: </a:t>
            </a:r>
            <a:r>
              <a:rPr lang="da-DK" sz="1400" dirty="0" err="1"/>
              <a:t>Kirale</a:t>
            </a:r>
            <a:r>
              <a:rPr lang="da-DK" sz="1400" dirty="0"/>
              <a:t> knuder</a:t>
            </a:r>
            <a:r>
              <a:rPr lang="da-DK" sz="1400" dirty="0"/>
              <a:t/>
            </a:r>
            <a:br>
              <a:rPr lang="da-DK" sz="1400" dirty="0"/>
            </a:br>
            <a:endParaRPr lang="da-DK" sz="140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a-DK" dirty="0"/>
              <a:t>Læs mere på </a:t>
            </a:r>
            <a:r>
              <a:rPr lang="da-DK" dirty="0" smtClean="0"/>
              <a:t>udays.dk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67769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Besøg og Foredrag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685800"/>
            <a:ext cx="6751320" cy="5020056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da-DK" dirty="0"/>
              <a:t>10.15 – 11.00 Foredrag om </a:t>
            </a:r>
            <a:r>
              <a:rPr lang="da-DK" dirty="0" err="1"/>
              <a:t>Markovkæder</a:t>
            </a:r>
            <a:r>
              <a:rPr lang="da-DK" dirty="0"/>
              <a:t> og kodesprog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da-DK" dirty="0"/>
              <a:t>11.10 – 11.50 </a:t>
            </a:r>
            <a:r>
              <a:rPr lang="da-DK" dirty="0" smtClean="0"/>
              <a:t>Oplæg om studielivet samt </a:t>
            </a:r>
            <a:r>
              <a:rPr lang="da-DK" dirty="0"/>
              <a:t>rundvisning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da-DK" dirty="0"/>
              <a:t>11.50 – 12.40 Frokostpause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da-DK" dirty="0"/>
              <a:t>12.40 – 15.00 Foredrag om </a:t>
            </a:r>
            <a:r>
              <a:rPr lang="da-DK" dirty="0" err="1"/>
              <a:t>kryptologi</a:t>
            </a:r>
            <a:r>
              <a:rPr lang="da-DK" dirty="0"/>
              <a:t> med opgaveregning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a-DK" dirty="0" smtClean="0"/>
              <a:t>Et eksempel på et besøg på matematik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469030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Forskellige emner</a:t>
            </a:r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05" y="1449514"/>
            <a:ext cx="7899681" cy="3223070"/>
          </a:xfrm>
        </p:spPr>
      </p:pic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a-DK" dirty="0"/>
              <a:t>Læs mere på </a:t>
            </a:r>
            <a:br>
              <a:rPr lang="da-DK" dirty="0"/>
            </a:br>
            <a:r>
              <a:rPr lang="da-DK" dirty="0"/>
              <a:t>http://math.au.dk/videnudveksling/besoegsservice/arrangementer/</a:t>
            </a:r>
          </a:p>
        </p:txBody>
      </p:sp>
    </p:spTree>
    <p:extLst>
      <p:ext uri="{BB962C8B-B14F-4D97-AF65-F5344CB8AC3E}">
        <p14:creationId xmlns:p14="http://schemas.microsoft.com/office/powerpoint/2010/main" val="3323873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æ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Trætype</Template>
  <TotalTime>317</TotalTime>
  <Words>308</Words>
  <Application>Microsoft Office PowerPoint</Application>
  <PresentationFormat>Widescreen</PresentationFormat>
  <Paragraphs>75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7" baseType="lpstr">
      <vt:lpstr>Arial</vt:lpstr>
      <vt:lpstr>Georgia</vt:lpstr>
      <vt:lpstr>Trebuchet MS</vt:lpstr>
      <vt:lpstr>Wingdings</vt:lpstr>
      <vt:lpstr>Trætype</vt:lpstr>
      <vt:lpstr>Besøgsservice</vt:lpstr>
      <vt:lpstr>Oversigt </vt:lpstr>
      <vt:lpstr>Hvem er vi? </vt:lpstr>
      <vt:lpstr>Hvad kan vi? </vt:lpstr>
      <vt:lpstr>Studerende for en dag </vt:lpstr>
      <vt:lpstr>Studiepraktik</vt:lpstr>
      <vt:lpstr>U-days</vt:lpstr>
      <vt:lpstr>Besøg og Foredrag </vt:lpstr>
      <vt:lpstr>Forskellige emner</vt:lpstr>
      <vt:lpstr>Hvor finder vi besøgsservice</vt:lpstr>
      <vt:lpstr>Book et besøg</vt:lpstr>
      <vt:lpstr>Tak for jeres tid!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Besøgsservice</dc:title>
  <dc:creator>Kathrine Tr</dc:creator>
  <cp:lastModifiedBy>Kathrine Tr</cp:lastModifiedBy>
  <cp:revision>15</cp:revision>
  <dcterms:created xsi:type="dcterms:W3CDTF">2016-03-16T19:12:13Z</dcterms:created>
  <dcterms:modified xsi:type="dcterms:W3CDTF">2016-03-18T11:22:57Z</dcterms:modified>
</cp:coreProperties>
</file>