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praktik.nu/" TargetMode="External"/><Relationship Id="rId2" Type="http://schemas.openxmlformats.org/officeDocument/2006/relationships/hyperlink" Target="http://scitech.au.dk/formidling-og-museer/til-skoler-og-gymnasier/tilbud-til-gymnasieelever/bliv-studerende-for-en-dag/tilmeldin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u.dk/subuniversity/" TargetMode="External"/><Relationship Id="rId4" Type="http://schemas.openxmlformats.org/officeDocument/2006/relationships/hyperlink" Target="https://udays.d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th.au.dk/samarbejde/besoegsservi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ang@math.au.d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94BA0-5E95-4183-A510-09D648D53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Besøgsservice på Institut for Matematik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3C32E5-A5D3-4372-B6A8-E1193FD59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Af Kathrine Tang Riewe, Koordinator</a:t>
            </a:r>
          </a:p>
        </p:txBody>
      </p:sp>
    </p:spTree>
    <p:extLst>
      <p:ext uri="{BB962C8B-B14F-4D97-AF65-F5344CB8AC3E}">
        <p14:creationId xmlns:p14="http://schemas.microsoft.com/office/powerpoint/2010/main" val="5708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60EC3-C3F5-48EA-B764-63C65392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Tilbud til de enkelte elever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358C72-37ED-42CC-8B33-8166C18CB5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Studerende for en dag </a:t>
            </a:r>
          </a:p>
          <a:p>
            <a:pPr marL="457200" lvl="1" indent="0">
              <a:buNone/>
            </a:pPr>
            <a:r>
              <a:rPr lang="da-DK" dirty="0">
                <a:hlinkClick r:id="rId2"/>
              </a:rPr>
              <a:t>http://scitech.au.dk/formidling-og-museer/til-skoler-og-gymnasier/tilbud-til-gymnasieelever/bliv-studerende-for-en-dag/tilmelding/</a:t>
            </a:r>
            <a:endParaRPr lang="da-DK" dirty="0"/>
          </a:p>
          <a:p>
            <a:r>
              <a:rPr lang="da-DK" dirty="0"/>
              <a:t>Studiepraktik </a:t>
            </a:r>
          </a:p>
          <a:p>
            <a:pPr marL="457200" lvl="1" indent="0">
              <a:buNone/>
            </a:pPr>
            <a:r>
              <a:rPr lang="da-DK" dirty="0">
                <a:hlinkClick r:id="rId3"/>
              </a:rPr>
              <a:t>https://www.studiepraktik.nu/</a:t>
            </a:r>
            <a:endParaRPr lang="da-DK" dirty="0"/>
          </a:p>
          <a:p>
            <a:r>
              <a:rPr lang="da-DK" dirty="0"/>
              <a:t>U-days </a:t>
            </a:r>
          </a:p>
          <a:p>
            <a:pPr marL="457200" lvl="1" indent="0">
              <a:buNone/>
            </a:pPr>
            <a:r>
              <a:rPr lang="da-DK" dirty="0">
                <a:hlinkClick r:id="rId4"/>
              </a:rPr>
              <a:t>https://udays.dk/</a:t>
            </a:r>
            <a:endParaRPr lang="da-DK" dirty="0"/>
          </a:p>
          <a:p>
            <a:r>
              <a:rPr lang="da-DK" dirty="0" err="1"/>
              <a:t>SubUniversity</a:t>
            </a:r>
            <a:endParaRPr lang="da-DK" dirty="0"/>
          </a:p>
          <a:p>
            <a:pPr marL="457200" lvl="1" indent="0">
              <a:buNone/>
            </a:pPr>
            <a:r>
              <a:rPr lang="da-DK" dirty="0">
                <a:hlinkClick r:id="rId5"/>
              </a:rPr>
              <a:t>http://www.au.dk/subuniversity/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B09054-B3C7-467A-9897-BFDB3FE7B8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07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362FC-1159-4599-9601-E41877A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a-DK" dirty="0"/>
              <a:t>Hvad er besøgsservice?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53CF6B-D778-4B1C-8B69-196E4A89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Vi en gruppe studerende </a:t>
            </a:r>
          </a:p>
          <a:p>
            <a:r>
              <a:rPr lang="da-DK" dirty="0"/>
              <a:t>Fra alle årgange </a:t>
            </a:r>
          </a:p>
          <a:p>
            <a:r>
              <a:rPr lang="da-DK" dirty="0"/>
              <a:t>Både fra Matematik, Matematik Økonomi og Statistik </a:t>
            </a:r>
          </a:p>
          <a:p>
            <a:r>
              <a:rPr lang="da-DK" dirty="0"/>
              <a:t>Ansat til at levere foredrag om matematiske emner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22BDB9A-E432-4916-904C-42673A4CE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" r="3" b="455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31FA3-F25C-413B-A746-99CAC0BE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Tilbud til gymnasieklassen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F5C544-A226-416E-A5B8-B23964ED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Book et besøg på Institut for Matematik </a:t>
            </a:r>
          </a:p>
          <a:p>
            <a:r>
              <a:rPr lang="da-DK" dirty="0"/>
              <a:t>Ta’ din gymnasieklasse med på instituttet og få en inspirerende dag. </a:t>
            </a:r>
          </a:p>
          <a:p>
            <a:r>
              <a:rPr lang="da-DK" dirty="0"/>
              <a:t>Vi skræddersyer programmet til jer </a:t>
            </a:r>
            <a:r>
              <a:rPr lang="da-DK" dirty="0">
                <a:sym typeface="Wingdings" panose="05000000000000000000" pitchFamily="2" charset="2"/>
              </a:rPr>
              <a:t> </a:t>
            </a:r>
          </a:p>
          <a:p>
            <a:r>
              <a:rPr lang="da-DK" dirty="0">
                <a:sym typeface="Wingdings" panose="05000000000000000000" pitchFamily="2" charset="2"/>
              </a:rPr>
              <a:t>Vi tilbyder foredrag, opgaveregning, rundvisning og oplæg op studielivet. </a:t>
            </a:r>
          </a:p>
          <a:p>
            <a:r>
              <a:rPr lang="da-DK" dirty="0">
                <a:sym typeface="Wingdings" panose="05000000000000000000" pitchFamily="2" charset="2"/>
              </a:rPr>
              <a:t>Book online </a:t>
            </a:r>
          </a:p>
          <a:p>
            <a:pPr lvl="1"/>
            <a:r>
              <a:rPr lang="da-DK" dirty="0">
                <a:hlinkClick r:id="rId2"/>
              </a:rPr>
              <a:t>http://math.au.dk/samarbejde/besoegsservice/</a:t>
            </a:r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Det er GRATIS! </a:t>
            </a:r>
          </a:p>
        </p:txBody>
      </p:sp>
    </p:spTree>
    <p:extLst>
      <p:ext uri="{BB962C8B-B14F-4D97-AF65-F5344CB8AC3E}">
        <p14:creationId xmlns:p14="http://schemas.microsoft.com/office/powerpoint/2010/main" val="395823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275A7B-0534-4980-91C3-34504E26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/>
          </a:p>
        </p:txBody>
      </p:sp>
      <p:pic>
        <p:nvPicPr>
          <p:cNvPr id="8" name="Pladsholder til indhold 4">
            <a:extLst>
              <a:ext uri="{FF2B5EF4-FFF2-40B4-BE49-F238E27FC236}">
                <a16:creationId xmlns:a16="http://schemas.microsoft.com/office/drawing/2014/main" id="{C7C623B1-823B-40AA-B107-9E195E3F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75" y="609600"/>
            <a:ext cx="3241697" cy="4958684"/>
          </a:xfrm>
          <a:prstGeom prst="rect">
            <a:avLst/>
          </a:prstGeom>
        </p:spPr>
      </p:pic>
      <p:pic>
        <p:nvPicPr>
          <p:cNvPr id="57" name="Pladsholder til indhold 6">
            <a:extLst>
              <a:ext uri="{FF2B5EF4-FFF2-40B4-BE49-F238E27FC236}">
                <a16:creationId xmlns:a16="http://schemas.microsoft.com/office/drawing/2014/main" id="{24B85A5E-30E4-43F3-81BD-8758E9BAA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9601" y="609600"/>
            <a:ext cx="3959083" cy="49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66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3" name="Pladsholder til indhold 33">
            <a:extLst>
              <a:ext uri="{FF2B5EF4-FFF2-40B4-BE49-F238E27FC236}">
                <a16:creationId xmlns:a16="http://schemas.microsoft.com/office/drawing/2014/main" id="{7A55B13E-765A-4CA9-A0AD-E73C74689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"/>
          <a:stretch/>
        </p:blipFill>
        <p:spPr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49BCDE-45DC-4923-8C48-E0C1FFCA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Eksempler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oplæg</a:t>
            </a:r>
            <a:endParaRPr lang="en-US" dirty="0"/>
          </a:p>
        </p:txBody>
      </p:sp>
      <p:pic>
        <p:nvPicPr>
          <p:cNvPr id="47" name="Pladsholder til indhold 46">
            <a:extLst>
              <a:ext uri="{FF2B5EF4-FFF2-40B4-BE49-F238E27FC236}">
                <a16:creationId xmlns:a16="http://schemas.microsoft.com/office/drawing/2014/main" id="{F605EB4E-0448-4EB3-9D1D-4373890B9E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250" r="12883"/>
          <a:stretch/>
        </p:blipFill>
        <p:spPr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Content Placeholder 54">
            <a:extLst>
              <a:ext uri="{FF2B5EF4-FFF2-40B4-BE49-F238E27FC236}">
                <a16:creationId xmlns:a16="http://schemas.microsoft.com/office/drawing/2014/main" id="{45DC340F-0638-4CA3-8DDC-7EBD2F07E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24" y="2160589"/>
            <a:ext cx="606328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Fraktaler</a:t>
            </a:r>
            <a:r>
              <a:rPr lang="en-US" dirty="0"/>
              <a:t>	</a:t>
            </a:r>
          </a:p>
          <a:p>
            <a:r>
              <a:rPr lang="en-US" dirty="0" err="1"/>
              <a:t>Primtal</a:t>
            </a:r>
            <a:endParaRPr lang="en-US" dirty="0"/>
          </a:p>
          <a:p>
            <a:r>
              <a:rPr lang="en-US" dirty="0" err="1"/>
              <a:t>Komplekse</a:t>
            </a:r>
            <a:r>
              <a:rPr lang="en-US" dirty="0"/>
              <a:t> </a:t>
            </a:r>
            <a:r>
              <a:rPr lang="en-US" dirty="0" err="1"/>
              <a:t>tal</a:t>
            </a:r>
            <a:endParaRPr lang="en-US" dirty="0"/>
          </a:p>
          <a:p>
            <a:r>
              <a:rPr lang="en-US" dirty="0"/>
              <a:t>Simplex </a:t>
            </a:r>
            <a:r>
              <a:rPr lang="en-US" dirty="0" err="1"/>
              <a:t>algoritmen</a:t>
            </a:r>
            <a:r>
              <a:rPr lang="en-US" dirty="0"/>
              <a:t> </a:t>
            </a:r>
          </a:p>
          <a:p>
            <a:r>
              <a:rPr lang="en-US" dirty="0" err="1"/>
              <a:t>Knudeteori</a:t>
            </a:r>
            <a:r>
              <a:rPr lang="en-US" dirty="0"/>
              <a:t> </a:t>
            </a:r>
          </a:p>
          <a:p>
            <a:r>
              <a:rPr lang="en-US" dirty="0" err="1"/>
              <a:t>Kryptologi</a:t>
            </a:r>
            <a:r>
              <a:rPr lang="en-US" dirty="0"/>
              <a:t> </a:t>
            </a:r>
          </a:p>
          <a:p>
            <a:r>
              <a:rPr lang="en-US" dirty="0" err="1"/>
              <a:t>Uendelighedsbegrebet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Vi </a:t>
            </a:r>
            <a:r>
              <a:rPr lang="en-US" b="1" dirty="0" err="1"/>
              <a:t>modtager</a:t>
            </a:r>
            <a:r>
              <a:rPr lang="en-US" b="1" dirty="0"/>
              <a:t> </a:t>
            </a:r>
            <a:r>
              <a:rPr lang="en-US" b="1" dirty="0" err="1"/>
              <a:t>også</a:t>
            </a:r>
            <a:r>
              <a:rPr lang="en-US" b="1" dirty="0"/>
              <a:t> </a:t>
            </a:r>
            <a:r>
              <a:rPr lang="en-US" b="1" dirty="0" err="1"/>
              <a:t>gerne</a:t>
            </a:r>
            <a:r>
              <a:rPr lang="en-US" b="1" dirty="0"/>
              <a:t> </a:t>
            </a:r>
            <a:r>
              <a:rPr lang="en-US" b="1" dirty="0" err="1"/>
              <a:t>forslag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nye</a:t>
            </a:r>
            <a:r>
              <a:rPr lang="en-US" b="1" dirty="0"/>
              <a:t> </a:t>
            </a:r>
            <a:r>
              <a:rPr lang="en-US" b="1" dirty="0" err="1"/>
              <a:t>emner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35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C6746-F8BE-49D3-A094-76229007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jeres tid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2D99E1-144A-4EEA-ACEB-F5BF4873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Spørgsmål og/eller forslag kan skrives til </a:t>
            </a:r>
            <a:r>
              <a:rPr lang="da-DK" dirty="0">
                <a:sym typeface="Wingdings" panose="05000000000000000000" pitchFamily="2" charset="2"/>
                <a:hlinkClick r:id="rId2"/>
              </a:rPr>
              <a:t>tang@math.au.dk</a:t>
            </a:r>
            <a:r>
              <a:rPr lang="da-DK" dirty="0">
                <a:sym typeface="Wingdings" panose="05000000000000000000" pitchFamily="2" charset="2"/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051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174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Besøgsservice på Institut for Matematik</vt:lpstr>
      <vt:lpstr>Tilbud til de enkelte elever </vt:lpstr>
      <vt:lpstr>Hvad er besøgsservice?</vt:lpstr>
      <vt:lpstr>Tilbud til gymnasieklassen </vt:lpstr>
      <vt:lpstr>PowerPoint-præsentation</vt:lpstr>
      <vt:lpstr>Eksempler på oplæg</vt:lpstr>
      <vt:lpstr>Tak for jeres tid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Besøgsservice på Institut for Matematik</dc:title>
  <dc:creator>LENOVO</dc:creator>
  <cp:lastModifiedBy>LENOVO</cp:lastModifiedBy>
  <cp:revision>4</cp:revision>
  <dcterms:created xsi:type="dcterms:W3CDTF">2019-04-08T12:25:18Z</dcterms:created>
  <dcterms:modified xsi:type="dcterms:W3CDTF">2019-04-08T12:58:19Z</dcterms:modified>
</cp:coreProperties>
</file>